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C699-9EA6-402E-96F3-103B32BA2CAB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98A89-3EED-4A49-9871-49E3782EF4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385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Gemeenschappelijk woord: armoede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8A89-3EED-4A49-9871-49E3782EF4F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619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Gemeenschappelijk woord: winter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8A89-3EED-4A49-9871-49E3782EF4F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Gemeenschappelijk woord: Nieuwjaar / Oudjaarsavond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8A89-3EED-4A49-9871-49E3782EF4F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233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Gemeenschappelijk woord: lucifer/zwavelsokje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8A89-3EED-4A49-9871-49E3782EF4F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933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Gemeenschappelijk woord: verkoper/verkopen/geld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8A89-3EED-4A49-9871-49E3782EF4F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7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Persoonlijke antwoorden van de leerlingen.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 gaat over een arm kind dat tijdens de winter op Oudejaarsavond zwavelstokjes verkoopt.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8A89-3EED-4A49-9871-49E3782EF4F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13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53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0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0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0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6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38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9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79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284A-D473-46E8-8842-E0377623228E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A6A8A3-1D13-4763-B8EE-7B4DD6FA704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30B0C-1812-7587-14E0-4AEA0ED7A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meisje met de zwavelstokjes</a:t>
            </a:r>
            <a:endParaRPr lang="nl-BE" dirty="0"/>
          </a:p>
        </p:txBody>
      </p:sp>
      <p:pic>
        <p:nvPicPr>
          <p:cNvPr id="1026" name="Picture 2" descr="Geen fotobeschrijving beschikbaar.">
            <a:extLst>
              <a:ext uri="{FF2B5EF4-FFF2-40B4-BE49-F238E27FC236}">
                <a16:creationId xmlns:a16="http://schemas.microsoft.com/office/drawing/2014/main" id="{0423A7DF-319F-20CE-139F-293F70537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22539" r="26615" b="16700"/>
          <a:stretch/>
        </p:blipFill>
        <p:spPr bwMode="auto">
          <a:xfrm>
            <a:off x="5046360" y="4345359"/>
            <a:ext cx="2099279" cy="16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3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33BDC-B48B-84F4-F483-FA4A3DA8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de volgende foto’s met elkaar gemeen?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D93C09-4FB8-3E6C-D6D6-CC595F95E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005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boy holding stock pot">
            <a:extLst>
              <a:ext uri="{FF2B5EF4-FFF2-40B4-BE49-F238E27FC236}">
                <a16:creationId xmlns:a16="http://schemas.microsoft.com/office/drawing/2014/main" id="{B4C7F535-521F-CB26-759E-EE3BC1977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3" r="-1" b="19809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d middle-eastern refugee girl in hooded vest holding plaid while freezing in tent camp for migrants">
            <a:extLst>
              <a:ext uri="{FF2B5EF4-FFF2-40B4-BE49-F238E27FC236}">
                <a16:creationId xmlns:a16="http://schemas.microsoft.com/office/drawing/2014/main" id="{AADFB1E3-63A6-5526-B110-65B3E3497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16186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rson sitting beside building looking straight to the street at golden hour">
            <a:extLst>
              <a:ext uri="{FF2B5EF4-FFF2-40B4-BE49-F238E27FC236}">
                <a16:creationId xmlns:a16="http://schemas.microsoft.com/office/drawing/2014/main" id="{4613915D-B16D-CBCD-92DF-89257399D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b="21541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3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trees covered with snow during daytime">
            <a:extLst>
              <a:ext uri="{FF2B5EF4-FFF2-40B4-BE49-F238E27FC236}">
                <a16:creationId xmlns:a16="http://schemas.microsoft.com/office/drawing/2014/main" id="{B3A9E99A-58A6-E8EA-45E6-8167001A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9211" b="-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covered plant and road in front of cafe">
            <a:extLst>
              <a:ext uri="{FF2B5EF4-FFF2-40B4-BE49-F238E27FC236}">
                <a16:creationId xmlns:a16="http://schemas.microsoft.com/office/drawing/2014/main" id="{E12F2A35-CACF-8585-E835-16C2D743B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r="1192" b="-3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ocused photo of a snow flake">
            <a:extLst>
              <a:ext uri="{FF2B5EF4-FFF2-40B4-BE49-F238E27FC236}">
                <a16:creationId xmlns:a16="http://schemas.microsoft.com/office/drawing/2014/main" id="{1DF94D74-58A7-ACA9-68D4-4DAB331B8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4" r="16069" b="-1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oman in white long sleeve shirt holding clear wine glass">
            <a:extLst>
              <a:ext uri="{FF2B5EF4-FFF2-40B4-BE49-F238E27FC236}">
                <a16:creationId xmlns:a16="http://schemas.microsoft.com/office/drawing/2014/main" id="{3CE78FEE-0858-B7E3-99EA-AA42F361E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11634" b="-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ople watching fireworks at nighttime">
            <a:extLst>
              <a:ext uri="{FF2B5EF4-FFF2-40B4-BE49-F238E27FC236}">
                <a16:creationId xmlns:a16="http://schemas.microsoft.com/office/drawing/2014/main" id="{BC0A92A6-7FF0-C37F-6989-1D8E51008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3908" b="-3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me lapse photography of fireworks at night">
            <a:extLst>
              <a:ext uri="{FF2B5EF4-FFF2-40B4-BE49-F238E27FC236}">
                <a16:creationId xmlns:a16="http://schemas.microsoft.com/office/drawing/2014/main" id="{27987440-403D-7FD0-4DBD-3070B1C15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r="31388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7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6" name="Picture 6" descr="red and yellow light on black background">
            <a:extLst>
              <a:ext uri="{FF2B5EF4-FFF2-40B4-BE49-F238E27FC236}">
                <a16:creationId xmlns:a16="http://schemas.microsoft.com/office/drawing/2014/main" id="{9587FC82-4A93-99FB-DF3B-03CC4043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9" b="-2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red drink with a match stick sticking out of it">
            <a:extLst>
              <a:ext uri="{FF2B5EF4-FFF2-40B4-BE49-F238E27FC236}">
                <a16:creationId xmlns:a16="http://schemas.microsoft.com/office/drawing/2014/main" id="{7770DBFD-242A-4F0C-E360-A15344705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6" b="19644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t matchstick">
            <a:extLst>
              <a:ext uri="{FF2B5EF4-FFF2-40B4-BE49-F238E27FC236}">
                <a16:creationId xmlns:a16="http://schemas.microsoft.com/office/drawing/2014/main" id="{A7E01745-51ED-0546-1649-1F480FDFD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 b="20091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3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2" name="Picture 8" descr="people using devices on brown table">
            <a:extLst>
              <a:ext uri="{FF2B5EF4-FFF2-40B4-BE49-F238E27FC236}">
                <a16:creationId xmlns:a16="http://schemas.microsoft.com/office/drawing/2014/main" id="{385F1BD2-5502-59E6-3359-5B1129D0E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 r="-2" b="9867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cus photography of person counting dollar banknotes">
            <a:extLst>
              <a:ext uri="{FF2B5EF4-FFF2-40B4-BE49-F238E27FC236}">
                <a16:creationId xmlns:a16="http://schemas.microsoft.com/office/drawing/2014/main" id="{2A14945F-DFF5-8AEC-9DB2-0435CC06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2" b="2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 person holding a wallet with a note sticking out of it">
            <a:extLst>
              <a:ext uri="{FF2B5EF4-FFF2-40B4-BE49-F238E27FC236}">
                <a16:creationId xmlns:a16="http://schemas.microsoft.com/office/drawing/2014/main" id="{0557937E-3E97-C1EB-49B2-9095083BC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-2" b="1367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n selling fruits">
            <a:extLst>
              <a:ext uri="{FF2B5EF4-FFF2-40B4-BE49-F238E27FC236}">
                <a16:creationId xmlns:a16="http://schemas.microsoft.com/office/drawing/2014/main" id="{086BCFC4-A024-3AA9-D25D-52608478F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911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2D0277C-8B13-E0EC-2522-3295B93C8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E01294-5EC3-CCA2-BB80-1B0C6108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>
                <a:solidFill>
                  <a:srgbClr val="FFFFFE"/>
                </a:solidFill>
              </a:rPr>
              <a:t>Waarover zou het verhaal gaan?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4637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78</Words>
  <Application>Microsoft Office PowerPoint</Application>
  <PresentationFormat>Breedbeeld</PresentationFormat>
  <Paragraphs>15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Arial</vt:lpstr>
      <vt:lpstr>Gill Sans MT</vt:lpstr>
      <vt:lpstr>Galerie</vt:lpstr>
      <vt:lpstr>Het meisje met de zwavelstokjes</vt:lpstr>
      <vt:lpstr>Wat hebben de volgende foto’s met elkaar gemeen?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Waarover zou het verhaal gaan?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meisje met de zwavelstokjes</dc:title>
  <dc:creator>Laurien Mees</dc:creator>
  <cp:lastModifiedBy>Laurien Mees</cp:lastModifiedBy>
  <cp:revision>2</cp:revision>
  <dcterms:created xsi:type="dcterms:W3CDTF">2024-04-23T09:21:00Z</dcterms:created>
  <dcterms:modified xsi:type="dcterms:W3CDTF">2024-04-23T09:48:47Z</dcterms:modified>
</cp:coreProperties>
</file>